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D003A-50C6-4693-951B-3995EED63274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6A387-13B6-459D-AC5D-F3DB3EE1A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57290" y="214290"/>
            <a:ext cx="6000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Шигырь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сөйлим туган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телемдә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Рисунок 2" descr="1458557993-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-214338"/>
            <a:ext cx="9286908" cy="6858000"/>
          </a:xfrm>
          <a:prstGeom prst="rect">
            <a:avLst/>
          </a:prstGeom>
        </p:spPr>
      </p:pic>
      <p:pic>
        <p:nvPicPr>
          <p:cNvPr id="4" name="Рисунок 3" descr="IMG_20210216_0911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857496"/>
            <a:ext cx="4429124" cy="3500462"/>
          </a:xfrm>
          <a:prstGeom prst="flowChartAlternateProcess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7422" y="214290"/>
            <a:ext cx="5572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Муса Җәлил иҗатына багышланган </a:t>
            </a:r>
          </a:p>
          <a:p>
            <a:pPr algn="ctr"/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әдәби –музыкал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кич</a:t>
            </a: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20210216_2008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29770">
            <a:off x="4768131" y="3393713"/>
            <a:ext cx="4205218" cy="3000396"/>
          </a:xfrm>
          <a:prstGeom prst="flowChartAlternateProcess">
            <a:avLst/>
          </a:prstGeom>
        </p:spPr>
      </p:pic>
      <p:pic>
        <p:nvPicPr>
          <p:cNvPr id="10" name="Рисунок 9" descr="IMG-20210119-WA00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6644" y="357166"/>
            <a:ext cx="1714512" cy="1857388"/>
          </a:xfrm>
          <a:prstGeom prst="rect">
            <a:avLst/>
          </a:prstGeom>
        </p:spPr>
      </p:pic>
      <p:pic>
        <p:nvPicPr>
          <p:cNvPr id="17" name="Рисунок 16" descr="Муса-Җәлил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42900"/>
            <a:ext cx="2217736" cy="3000396"/>
          </a:xfrm>
          <a:prstGeom prst="rect">
            <a:avLst/>
          </a:prstGeom>
        </p:spPr>
      </p:pic>
      <p:pic>
        <p:nvPicPr>
          <p:cNvPr id="18" name="Рисунок 17" descr="InShot_20201122_18501661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304821">
            <a:off x="6090178" y="2047949"/>
            <a:ext cx="2786082" cy="2143140"/>
          </a:xfrm>
          <a:prstGeom prst="rect">
            <a:avLst/>
          </a:prstGeom>
        </p:spPr>
      </p:pic>
      <p:pic>
        <p:nvPicPr>
          <p:cNvPr id="19" name="Рисунок 18" descr="InShot_20201111_21254077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1309197">
            <a:off x="2062955" y="929039"/>
            <a:ext cx="2000264" cy="2508315"/>
          </a:xfrm>
          <a:prstGeom prst="rect">
            <a:avLst/>
          </a:prstGeom>
        </p:spPr>
      </p:pic>
      <p:pic>
        <p:nvPicPr>
          <p:cNvPr id="20" name="Рисунок 19" descr="IMG_20201013_14150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50626">
            <a:off x="3890292" y="1134737"/>
            <a:ext cx="2460534" cy="2857520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15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Моё</dc:creator>
  <cp:lastModifiedBy>Администратор</cp:lastModifiedBy>
  <cp:revision>36</cp:revision>
  <dcterms:created xsi:type="dcterms:W3CDTF">2018-05-02T16:36:01Z</dcterms:created>
  <dcterms:modified xsi:type="dcterms:W3CDTF">2021-02-19T08:42:50Z</dcterms:modified>
</cp:coreProperties>
</file>